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0" r:id="rId2"/>
    <p:sldId id="261" r:id="rId3"/>
    <p:sldId id="257" r:id="rId4"/>
    <p:sldId id="262" r:id="rId5"/>
    <p:sldId id="264" r:id="rId6"/>
    <p:sldId id="265" r:id="rId7"/>
    <p:sldId id="258" r:id="rId8"/>
    <p:sldId id="267" r:id="rId9"/>
    <p:sldId id="259" r:id="rId10"/>
    <p:sldId id="266" r:id="rId11"/>
    <p:sldId id="268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D552B-B2DA-46A0-BE2B-471DC2F6159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AC09A-4437-49B6-B243-DEB2E6F2CF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42E76E9-FFDB-4653-B55B-0F33FB3D53A2}" type="datetimeFigureOut">
              <a:rPr lang="en-US" smtClean="0"/>
              <a:pPr/>
              <a:t>10/26/2010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291004B-CE30-4A04-96BA-4C622E805B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fingerpainrelief.com/wp-content/uploads/2010/09/RUBBER-BAND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mlunCbBV_o&amp;feature=related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youtube.com/watch?v=YWoQ3D6RMXs&amp;feature=related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76288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Chemical Composition of Fibers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r>
              <a:rPr lang="en-US" dirty="0" smtClean="0"/>
              <a:t>Synthetic Fibers:	</a:t>
            </a:r>
            <a:br>
              <a:rPr lang="en-US" dirty="0" smtClean="0"/>
            </a:br>
            <a:r>
              <a:rPr lang="en-US" sz="3100" dirty="0" smtClean="0"/>
              <a:t>Generic classification of synthetic fibers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419600"/>
          </a:xfrm>
        </p:spPr>
        <p:txBody>
          <a:bodyPr>
            <a:normAutofit fontScale="925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sz="1900" dirty="0" smtClean="0"/>
              <a:t>Polyamides—linked by amino group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sz="1900" dirty="0" smtClean="0"/>
              <a:t>Example: Nylon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sz="1900" dirty="0" smtClean="0"/>
              <a:t>Stronger and more chemically inert than natural fibers</a:t>
            </a:r>
          </a:p>
          <a:p>
            <a:pPr marL="578358" indent="-514350">
              <a:buFont typeface="+mj-lt"/>
              <a:buAutoNum type="arabicPeriod"/>
            </a:pPr>
            <a:r>
              <a:rPr lang="en-US" sz="1900" dirty="0" smtClean="0"/>
              <a:t>Polyesters—lined by ester group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sz="1900" dirty="0" smtClean="0"/>
              <a:t>Stronger linkage than polyamides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sz="1900" dirty="0" smtClean="0"/>
              <a:t>Linkage can be linear (flexible) or cross-linked (rigid 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Spandex—structurally similar to polyamide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Made of segments of polyurethane connected to long segments of polyesters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Resulting spandex can stretch up to 600 times and recover original strength </a:t>
            </a:r>
            <a:endParaRPr lang="en-US" dirty="0"/>
          </a:p>
        </p:txBody>
      </p:sp>
      <p:pic>
        <p:nvPicPr>
          <p:cNvPr id="26627" name="Picture 3" descr="http://www.fingerpainrelief.com/wp-content/uploads/2010/09/RUBBER-BAND-300x19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029200"/>
            <a:ext cx="2324100" cy="15339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5867400" y="6477000"/>
            <a:ext cx="2819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500" dirty="0" smtClean="0"/>
          </a:p>
          <a:p>
            <a:r>
              <a:rPr lang="en-US" sz="500" dirty="0" smtClean="0"/>
              <a:t>http://www.fingerpainrelief.com/rubber-band-therapy-for-finger-pain</a:t>
            </a:r>
            <a:r>
              <a:rPr lang="en-US" sz="600" dirty="0" smtClean="0"/>
              <a:t>/</a:t>
            </a:r>
            <a:endParaRPr lang="en-US" sz="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266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Video clips on slide two</a:t>
            </a:r>
            <a:br>
              <a:rPr lang="en-US" b="1" dirty="0" smtClean="0"/>
            </a:br>
            <a:r>
              <a:rPr lang="en-US" dirty="0" smtClean="0"/>
              <a:t>	</a:t>
            </a:r>
            <a:r>
              <a:rPr lang="en-US" dirty="0" smtClean="0"/>
              <a:t>—click on the two pictures 	within the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65592"/>
          </a:xfrm>
        </p:spPr>
        <p:txBody>
          <a:bodyPr>
            <a:normAutofit fontScale="62500" lnSpcReduction="20000"/>
          </a:bodyPr>
          <a:lstStyle/>
          <a:p>
            <a:r>
              <a:rPr lang="en-US" sz="3500" b="1" dirty="0" smtClean="0"/>
              <a:t>Clip 1</a:t>
            </a:r>
          </a:p>
          <a:p>
            <a:pPr lvl="1"/>
            <a:r>
              <a:rPr lang="en-US" sz="3500" dirty="0" smtClean="0"/>
              <a:t>http://www.youtube.com/watch?v=cmlunCbBV_o&amp;feature=related</a:t>
            </a:r>
          </a:p>
          <a:p>
            <a:pPr lvl="1"/>
            <a:r>
              <a:rPr lang="en-US" sz="3500" dirty="0" smtClean="0"/>
              <a:t>If link is broken, go to YouTube and search “Oil Absorbing Polymer</a:t>
            </a:r>
            <a:r>
              <a:rPr lang="en-US" sz="3500" dirty="0" smtClean="0"/>
              <a:t>”</a:t>
            </a:r>
          </a:p>
          <a:p>
            <a:r>
              <a:rPr lang="en-US" sz="3500" b="1" dirty="0" smtClean="0"/>
              <a:t>Clip 2</a:t>
            </a:r>
          </a:p>
          <a:p>
            <a:pPr lvl="1"/>
            <a:r>
              <a:rPr lang="en-US" sz="3500" dirty="0" smtClean="0"/>
              <a:t>http://</a:t>
            </a:r>
            <a:r>
              <a:rPr lang="en-US" sz="3500" dirty="0" smtClean="0"/>
              <a:t>www.youtube.com/watch?v=YWoQ3D6RMXs&amp;feature=related</a:t>
            </a:r>
          </a:p>
          <a:p>
            <a:pPr lvl="1"/>
            <a:r>
              <a:rPr lang="en-US" sz="3500" dirty="0" smtClean="0"/>
              <a:t>If link is broken, go to YouTube and </a:t>
            </a:r>
            <a:r>
              <a:rPr lang="en-US" sz="3500" dirty="0" smtClean="0"/>
              <a:t>search “</a:t>
            </a:r>
            <a:r>
              <a:rPr lang="en-US" sz="3500" dirty="0" smtClean="0"/>
              <a:t>Spangler's Polymer Experiment on The Ellen </a:t>
            </a:r>
            <a:r>
              <a:rPr lang="en-US" sz="3500" dirty="0" smtClean="0"/>
              <a:t>Show</a:t>
            </a:r>
            <a:r>
              <a:rPr lang="en-US" sz="3500" b="1" dirty="0" smtClean="0"/>
              <a:t>”</a:t>
            </a:r>
            <a:endParaRPr lang="en-US" sz="35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76288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Chemical Composition of Fibers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ym typeface="Wingdings" pitchFamily="2" charset="2"/>
              </a:rPr>
              <a:t>Fibers are polymers:</a:t>
            </a:r>
          </a:p>
          <a:p>
            <a:r>
              <a:rPr lang="en-US" b="1" dirty="0" smtClean="0">
                <a:sym typeface="Wingdings" pitchFamily="2" charset="2"/>
              </a:rPr>
              <a:t>long chains made of simple molecules</a:t>
            </a:r>
            <a:endParaRPr lang="en-US" b="1" dirty="0"/>
          </a:p>
        </p:txBody>
      </p:sp>
      <p:pic>
        <p:nvPicPr>
          <p:cNvPr id="2052" name="Picture 4" descr="C:\Users\jatkiss\AppData\Local\Microsoft\Windows\Temporary Internet Files\Content.IE5\FIN1M33Z\MP900386654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221517">
            <a:off x="-274054" y="3382150"/>
            <a:ext cx="3657600" cy="2609088"/>
          </a:xfrm>
          <a:prstGeom prst="rect">
            <a:avLst/>
          </a:prstGeom>
          <a:noFill/>
        </p:spPr>
      </p:pic>
      <p:pic>
        <p:nvPicPr>
          <p:cNvPr id="9" name="Picture 4" descr="C:\Users\jatkiss\AppData\Local\Microsoft\Windows\Temporary Internet Files\Content.IE5\FIN1M33Z\MP900386654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91725" flipH="1">
            <a:off x="3307809" y="3125948"/>
            <a:ext cx="3657600" cy="2609088"/>
          </a:xfrm>
          <a:prstGeom prst="rect">
            <a:avLst/>
          </a:prstGeom>
          <a:noFill/>
        </p:spPr>
      </p:pic>
      <p:pic>
        <p:nvPicPr>
          <p:cNvPr id="10" name="Picture 4" descr="C:\Users\jatkiss\AppData\Local\Microsoft\Windows\Temporary Internet Files\Content.IE5\FIN1M33Z\MP900386654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378483" flipV="1">
            <a:off x="6888745" y="3076562"/>
            <a:ext cx="3657600" cy="2609088"/>
          </a:xfrm>
          <a:prstGeom prst="rect">
            <a:avLst/>
          </a:prstGeom>
          <a:noFill/>
        </p:spPr>
      </p:pic>
      <p:pic>
        <p:nvPicPr>
          <p:cNvPr id="1027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6875" t="53000" r="54375" b="21000"/>
          <a:stretch>
            <a:fillRect/>
          </a:stretch>
        </p:blipFill>
        <p:spPr bwMode="auto">
          <a:xfrm>
            <a:off x="2819400" y="4038600"/>
            <a:ext cx="1078523" cy="609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8750" t="36000" r="50625" b="21000"/>
          <a:stretch>
            <a:fillRect/>
          </a:stretch>
        </p:blipFill>
        <p:spPr bwMode="auto">
          <a:xfrm rot="20840234">
            <a:off x="6986694" y="3555252"/>
            <a:ext cx="1227471" cy="681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dirty="0" smtClean="0"/>
              <a:t>Natural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Wool</a:t>
            </a:r>
          </a:p>
          <a:p>
            <a:pPr marL="1236726" lvl="2" indent="-514350"/>
            <a:r>
              <a:rPr lang="en-US" dirty="0" smtClean="0"/>
              <a:t>Polymer= Polypeptide chains (forming the protein keratin)</a:t>
            </a:r>
          </a:p>
          <a:p>
            <a:pPr marL="1236726" lvl="2" indent="-514350"/>
            <a:r>
              <a:rPr lang="en-US" dirty="0" smtClean="0"/>
              <a:t>Monomer= amino acids (one of which is cysteine . . .cysteine contains </a:t>
            </a:r>
            <a:r>
              <a:rPr lang="en-US" u="sng" dirty="0" smtClean="0"/>
              <a:t>Sulfur</a:t>
            </a:r>
            <a:r>
              <a:rPr lang="en-US" dirty="0" smtClean="0"/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048000" y="3733800"/>
            <a:ext cx="2667000" cy="2319965"/>
            <a:chOff x="3048000" y="3733800"/>
            <a:chExt cx="2667000" cy="2319965"/>
          </a:xfrm>
        </p:grpSpPr>
        <p:pic>
          <p:nvPicPr>
            <p:cNvPr id="3076" name="Picture 4" descr="Leyden Glen Farm Adult Sheep before Sheari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0" y="3733800"/>
              <a:ext cx="2438400" cy="231996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6" name="Rectangle 5"/>
            <p:cNvSpPr/>
            <p:nvPr/>
          </p:nvSpPr>
          <p:spPr>
            <a:xfrm>
              <a:off x="3124200" y="5715000"/>
              <a:ext cx="2590800" cy="2000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00" dirty="0" smtClean="0"/>
                <a:t>http://www.leydenglenlamb.com/photos.htm</a:t>
              </a:r>
              <a:endParaRPr lang="en-US" sz="7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dirty="0" smtClean="0"/>
              <a:t>Natural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Wool</a:t>
            </a:r>
          </a:p>
          <a:p>
            <a:pPr marL="1236726" lvl="2" indent="-514350"/>
            <a:r>
              <a:rPr lang="en-US" dirty="0" smtClean="0"/>
              <a:t>Polymer= Polypeptide chains (forming the protein keratin)</a:t>
            </a:r>
          </a:p>
          <a:p>
            <a:pPr marL="1236726" lvl="2" indent="-514350"/>
            <a:r>
              <a:rPr lang="en-US" dirty="0" smtClean="0"/>
              <a:t>Monomer= amino acids (one of which is cysteine . . .cysteine contains </a:t>
            </a:r>
            <a:r>
              <a:rPr lang="en-US" u="sng" dirty="0" smtClean="0"/>
              <a:t>Sulfur</a:t>
            </a:r>
            <a:r>
              <a:rPr lang="en-US" dirty="0" smtClean="0"/>
              <a:t>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Silk</a:t>
            </a:r>
          </a:p>
          <a:p>
            <a:pPr marL="1236726" lvl="2" indent="-514350"/>
            <a:r>
              <a:rPr lang="en-US" dirty="0" smtClean="0"/>
              <a:t>Polymer= protein</a:t>
            </a:r>
          </a:p>
          <a:p>
            <a:pPr marL="1236726" lvl="2" indent="-514350"/>
            <a:r>
              <a:rPr lang="en-US" dirty="0" smtClean="0"/>
              <a:t>Monomer= amino acids (but less of a variety than wool)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86200" y="4953000"/>
            <a:ext cx="2514600" cy="1701546"/>
            <a:chOff x="3886200" y="4953000"/>
            <a:chExt cx="2514600" cy="1701546"/>
          </a:xfrm>
        </p:grpSpPr>
        <p:pic>
          <p:nvPicPr>
            <p:cNvPr id="5122" name="Picture 2" descr="http://entomology.unl.edu/images/silkworm/silkworm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86200" y="4953000"/>
              <a:ext cx="2514600" cy="170154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5" name="Rectangle 4"/>
            <p:cNvSpPr/>
            <p:nvPr/>
          </p:nvSpPr>
          <p:spPr>
            <a:xfrm>
              <a:off x="3886200" y="6400800"/>
              <a:ext cx="2514600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00" dirty="0" smtClean="0"/>
                <a:t>http://entomology.unl.edu/images/silkworm/silkworm1.jpg</a:t>
              </a:r>
              <a:endParaRPr lang="en-US" sz="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dirty="0" smtClean="0"/>
              <a:t>Natural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Wool</a:t>
            </a:r>
          </a:p>
          <a:p>
            <a:pPr marL="1236726" lvl="2" indent="-514350"/>
            <a:r>
              <a:rPr lang="en-US" dirty="0" smtClean="0"/>
              <a:t>Polymer= Polypeptide chains (forming the protein keratin)</a:t>
            </a:r>
          </a:p>
          <a:p>
            <a:pPr marL="1236726" lvl="2" indent="-514350"/>
            <a:r>
              <a:rPr lang="en-US" dirty="0" smtClean="0"/>
              <a:t>Monomer= amino acids (one of which is cysteine . . .cysteine contains </a:t>
            </a:r>
            <a:r>
              <a:rPr lang="en-US" u="sng" dirty="0" smtClean="0"/>
              <a:t>Sulfur</a:t>
            </a:r>
            <a:r>
              <a:rPr lang="en-US" dirty="0" smtClean="0"/>
              <a:t>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Silk</a:t>
            </a:r>
          </a:p>
          <a:p>
            <a:pPr marL="1236726" lvl="2" indent="-514350"/>
            <a:r>
              <a:rPr lang="en-US" dirty="0" smtClean="0"/>
              <a:t>Polymer= protein</a:t>
            </a:r>
          </a:p>
          <a:p>
            <a:pPr marL="1236726" lvl="2" indent="-514350"/>
            <a:r>
              <a:rPr lang="en-US" dirty="0" smtClean="0"/>
              <a:t>Monomer= amino acids (but less of a variety than wool)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Cotton</a:t>
            </a:r>
          </a:p>
          <a:p>
            <a:pPr marL="1236726" lvl="2" indent="-514350"/>
            <a:r>
              <a:rPr lang="en-US" dirty="0" smtClean="0"/>
              <a:t>Polymer= cellulose (plant)</a:t>
            </a:r>
          </a:p>
          <a:p>
            <a:pPr marL="1236726" lvl="2" indent="-514350"/>
            <a:r>
              <a:rPr lang="en-US" dirty="0" smtClean="0"/>
              <a:t>Monomer= glucose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67400" y="4419600"/>
            <a:ext cx="2590800" cy="2238375"/>
            <a:chOff x="5867400" y="4419600"/>
            <a:chExt cx="2590800" cy="2238375"/>
          </a:xfrm>
        </p:grpSpPr>
        <p:pic>
          <p:nvPicPr>
            <p:cNvPr id="23553" name="Picture 1" descr="http://www.texaspolicecentral.com/images/cotton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67400" y="4419600"/>
              <a:ext cx="2162175" cy="223837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5" name="Rectangle 4"/>
            <p:cNvSpPr/>
            <p:nvPr/>
          </p:nvSpPr>
          <p:spPr>
            <a:xfrm>
              <a:off x="5943600" y="6477000"/>
              <a:ext cx="2514600" cy="169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500" dirty="0" smtClean="0"/>
                <a:t>http://www.texaspolicecentral.com/Texas-Patriotism.php</a:t>
              </a:r>
              <a:endParaRPr lang="en-US" sz="5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dirty="0" smtClean="0"/>
              <a:t>Natural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Wool</a:t>
            </a:r>
          </a:p>
          <a:p>
            <a:pPr marL="1236726" lvl="2" indent="-514350"/>
            <a:r>
              <a:rPr lang="en-US" dirty="0" smtClean="0"/>
              <a:t>Polymer= Polypeptide chains (forming the protein keratin)</a:t>
            </a:r>
          </a:p>
          <a:p>
            <a:pPr marL="1236726" lvl="2" indent="-514350"/>
            <a:r>
              <a:rPr lang="en-US" dirty="0" smtClean="0"/>
              <a:t>Monomer= amino acids (one of which is cysteine . . .cysteine contains </a:t>
            </a:r>
            <a:r>
              <a:rPr lang="en-US" u="sng" dirty="0" smtClean="0"/>
              <a:t>Sulfur</a:t>
            </a:r>
            <a:r>
              <a:rPr lang="en-US" dirty="0" smtClean="0"/>
              <a:t>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Silk</a:t>
            </a:r>
          </a:p>
          <a:p>
            <a:pPr marL="1236726" lvl="2" indent="-514350"/>
            <a:r>
              <a:rPr lang="en-US" dirty="0" smtClean="0"/>
              <a:t>Polymer= protein</a:t>
            </a:r>
          </a:p>
          <a:p>
            <a:pPr marL="1236726" lvl="2" indent="-514350"/>
            <a:r>
              <a:rPr lang="en-US" dirty="0" smtClean="0"/>
              <a:t>Monomer= amino acids (but less of a variety than wool)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Cotton</a:t>
            </a:r>
          </a:p>
          <a:p>
            <a:pPr marL="1236726" lvl="2" indent="-514350"/>
            <a:r>
              <a:rPr lang="en-US" dirty="0" smtClean="0"/>
              <a:t>Polymer= cellulose (plant)</a:t>
            </a:r>
          </a:p>
          <a:p>
            <a:pPr marL="1236726" lvl="2" indent="-514350"/>
            <a:r>
              <a:rPr lang="en-US" dirty="0" smtClean="0"/>
              <a:t>Monomer= glucose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Linen</a:t>
            </a:r>
          </a:p>
          <a:p>
            <a:pPr marL="1236726" lvl="2" indent="-514350"/>
            <a:r>
              <a:rPr lang="en-US" dirty="0" smtClean="0"/>
              <a:t>Polymer= cellulose (flax plant)</a:t>
            </a:r>
          </a:p>
          <a:p>
            <a:pPr marL="1730502" lvl="4" indent="-514350"/>
            <a:r>
              <a:rPr lang="en-US" dirty="0" smtClean="0"/>
              <a:t>Longer chains than cotton which makes it brittle</a:t>
            </a:r>
          </a:p>
          <a:p>
            <a:pPr marL="1236726" lvl="2" indent="-514350"/>
            <a:r>
              <a:rPr lang="en-US" dirty="0" smtClean="0"/>
              <a:t>Monomer= glucose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08002" y="4343400"/>
            <a:ext cx="1535998" cy="2242066"/>
            <a:chOff x="7608002" y="4343400"/>
            <a:chExt cx="1535998" cy="2242066"/>
          </a:xfrm>
        </p:grpSpPr>
        <p:pic>
          <p:nvPicPr>
            <p:cNvPr id="22530" name="Picture 2" descr="Fla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10474" y="4343400"/>
              <a:ext cx="1533526" cy="22098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5" name="Rectangle 4"/>
            <p:cNvSpPr/>
            <p:nvPr/>
          </p:nvSpPr>
          <p:spPr>
            <a:xfrm>
              <a:off x="7608002" y="6400800"/>
              <a:ext cx="1535998" cy="184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600" dirty="0" smtClean="0"/>
                <a:t>http://www.flowers-cs.com/flax.html</a:t>
              </a:r>
              <a:endParaRPr lang="en-US" sz="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Man-made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Rayon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Cellulose fiber, then chemically altered, burns like cotton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Acetate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Made from a reaction between cellulose and acetic acid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r>
              <a:rPr lang="en-US" dirty="0" smtClean="0"/>
              <a:t>Synthetic Fibers:	</a:t>
            </a:r>
            <a:br>
              <a:rPr lang="en-US" dirty="0" smtClean="0"/>
            </a:br>
            <a:r>
              <a:rPr lang="en-US" sz="3100" dirty="0" smtClean="0"/>
              <a:t>Generic classification of synthetic fibers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209800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Polyamides</a:t>
            </a:r>
          </a:p>
          <a:p>
            <a:pPr marL="578358" indent="-514350">
              <a:buNone/>
            </a:pPr>
            <a:r>
              <a:rPr lang="en-US" dirty="0" smtClean="0"/>
              <a:t>	—linked by amino group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Example: Nylon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Stronger and more chemically inert than natural fibers</a:t>
            </a:r>
          </a:p>
        </p:txBody>
      </p:sp>
      <p:pic>
        <p:nvPicPr>
          <p:cNvPr id="25602" name="Picture 2" descr="Clip Art Graphic of a Blue Guy Character Working Out With Dumbell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200400"/>
            <a:ext cx="1371600" cy="168639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Image from: http://www.imageenvision.com/collection/fitness.html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r>
              <a:rPr lang="en-US" dirty="0" smtClean="0"/>
              <a:t>Synthetic Fibers:	</a:t>
            </a:r>
            <a:br>
              <a:rPr lang="en-US" dirty="0" smtClean="0"/>
            </a:br>
            <a:r>
              <a:rPr lang="en-US" sz="3100" dirty="0" smtClean="0"/>
              <a:t>Generic classification of synthetic fibers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Polyamides—linked by amino group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Example: Nylon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Stronger and more chemically inert than natural fibers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Polyesters</a:t>
            </a:r>
          </a:p>
          <a:p>
            <a:pPr marL="578358" indent="-514350">
              <a:buNone/>
            </a:pPr>
            <a:r>
              <a:rPr lang="en-US" dirty="0" smtClean="0"/>
              <a:t>	—linked by ester group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Stronger linkage than polyamides</a:t>
            </a:r>
          </a:p>
          <a:p>
            <a:pPr marL="953262" lvl="1" indent="-514350">
              <a:buFont typeface="Arial" pitchFamily="34" charset="0"/>
              <a:buChar char="•"/>
            </a:pPr>
            <a:r>
              <a:rPr lang="en-US" dirty="0" smtClean="0"/>
              <a:t>Linkage can be linear (flexible) or cross-linked (rigid)</a:t>
            </a:r>
          </a:p>
        </p:txBody>
      </p:sp>
      <p:pic>
        <p:nvPicPr>
          <p:cNvPr id="8197" name="Picture 5" descr="Clip Art Graphic of a Blue Guy Character Holding A Heavy Barbell Above His Head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429000"/>
            <a:ext cx="2876550" cy="28765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Image from: http://www.imageenvision.com/collection/fitness.html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522</TotalTime>
  <Words>418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Chemical Composition of Fibers</vt:lpstr>
      <vt:lpstr>Chemical Composition of Fibers</vt:lpstr>
      <vt:lpstr>Natural Fibers</vt:lpstr>
      <vt:lpstr>Natural Fibers</vt:lpstr>
      <vt:lpstr>Natural Fibers</vt:lpstr>
      <vt:lpstr>Natural Fibers</vt:lpstr>
      <vt:lpstr>Man-made Fibers</vt:lpstr>
      <vt:lpstr>Synthetic Fibers:  Generic classification of synthetic fibers</vt:lpstr>
      <vt:lpstr>Synthetic Fibers:  Generic classification of synthetic fibers</vt:lpstr>
      <vt:lpstr>Synthetic Fibers:  Generic classification of synthetic fibers</vt:lpstr>
      <vt:lpstr>Video clips on slide two  —click on the two pictures  within the chain</vt:lpstr>
    </vt:vector>
  </TitlesOfParts>
  <Company>CBSD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Composition of Fibers</dc:title>
  <dc:creator>Jennifer Krepps</dc:creator>
  <cp:lastModifiedBy>jatkiss</cp:lastModifiedBy>
  <cp:revision>24</cp:revision>
  <dcterms:created xsi:type="dcterms:W3CDTF">2008-10-31T17:23:17Z</dcterms:created>
  <dcterms:modified xsi:type="dcterms:W3CDTF">2010-10-26T16:51:22Z</dcterms:modified>
</cp:coreProperties>
</file>